
<file path=[Content_Types].xml><?xml version="1.0" encoding="utf-8"?>
<Types xmlns="http://schemas.openxmlformats.org/package/2006/content-types"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&#65279;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</p:sldIdLst>
  <p:sldSz cx="7059168" cy="9345168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91" autoAdjust="0"/>
    <p:restoredTop sz="94675" autoAdjust="0"/>
  </p:normalViewPr>
  <p:slideViewPr>
    <p:cSldViewPr>
      <p:cViewPr varScale="1">
        <p:scale>
          <a:sx n="107" d="100"/>
          <a:sy n="107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&#65279;<?xml version="1.0" encoding="utf-8"?><Relationships xmlns="http://schemas.openxmlformats.org/package/2006/relationships"><Relationship Id="rId1" Type="http://schemas.openxmlformats.org/officeDocument/2006/relationships/tableStyles" Target="tableStyles.xml" /><Relationship Id="rId2" Type="http://schemas.openxmlformats.org/officeDocument/2006/relationships/viewProps" Target="viewProps.xml" /><Relationship Id="rId3" Type="http://schemas.openxmlformats.org/officeDocument/2006/relationships/presProps" Target="presProps.xml" /><Relationship Id="rId4" Type="http://schemas.openxmlformats.org/officeDocument/2006/relationships/theme" Target="theme/theme1.xml" /><Relationship Id="rId5" Type="http://schemas.openxmlformats.org/officeDocument/2006/relationships/slideMaster" Target="slideMasters/slideMaster1.xml" /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Relationship Id="rId10" Type="http://schemas.openxmlformats.org/officeDocument/2006/relationships/slide" Target="slides/slide5.xml" /></Relationships>
</file>

<file path=ppt/slideLayouts/_rels/slideLayout1.xml.rels>&#65279;<?xml version="1.0" encoding="utf-8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0B08-7874-4091-A11F-B0CCB138CA98}" type="datetimeFigureOut">
              <a:rPr lang="ru-RU" smtClean="0"/>
              <a:t>15.04.2009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80B-80A5-4AC9-8F15-D7D0FD0AEE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0B08-7874-4091-A11F-B0CCB138CA98}" type="datetimeFigureOut">
              <a:rPr lang="ru-RU" smtClean="0"/>
              <a:t>15.04.2009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80B-80A5-4AC9-8F15-D7D0FD0AEE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0B08-7874-4091-A11F-B0CCB138CA98}" type="datetimeFigureOut">
              <a:rPr lang="ru-RU" smtClean="0"/>
              <a:t>15.04.2009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80B-80A5-4AC9-8F15-D7D0FD0AEE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0B08-7874-4091-A11F-B0CCB138CA98}" type="datetimeFigureOut">
              <a:rPr lang="ru-RU" smtClean="0"/>
              <a:t>15.04.2009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80B-80A5-4AC9-8F15-D7D0FD0AEE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0B08-7874-4091-A11F-B0CCB138CA98}" type="datetimeFigureOut">
              <a:rPr lang="ru-RU" smtClean="0"/>
              <a:t>15.04.2009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80B-80A5-4AC9-8F15-D7D0FD0AEE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0B08-7874-4091-A11F-B0CCB138CA98}" type="datetimeFigureOut">
              <a:rPr lang="ru-RU" smtClean="0"/>
              <a:t>15.04.2009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80B-80A5-4AC9-8F15-D7D0FD0AEE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0B08-7874-4091-A11F-B0CCB138CA98}" type="datetimeFigureOut">
              <a:rPr lang="ru-RU" smtClean="0"/>
              <a:t>15.04.2009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80B-80A5-4AC9-8F15-D7D0FD0AEE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0B08-7874-4091-A11F-B0CCB138CA98}" type="datetimeFigureOut">
              <a:rPr lang="ru-RU" smtClean="0"/>
              <a:t>15.04.2009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80B-80A5-4AC9-8F15-D7D0FD0AEE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0B08-7874-4091-A11F-B0CCB138CA98}" type="datetimeFigureOut">
              <a:rPr lang="ru-RU" smtClean="0"/>
              <a:t>15.04.2009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80B-80A5-4AC9-8F15-D7D0FD0AEE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0B08-7874-4091-A11F-B0CCB138CA98}" type="datetimeFigureOut">
              <a:rPr lang="ru-RU" smtClean="0"/>
              <a:t>15.04.2009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80B-80A5-4AC9-8F15-D7D0FD0AEE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0B08-7874-4091-A11F-B0CCB138CA98}" type="datetimeFigureOut">
              <a:rPr lang="ru-RU" smtClean="0"/>
              <a:t>15.04.2009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8980B-80A5-4AC9-8F15-D7D0FD0AEE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D0B08-7874-4091-A11F-B0CCB138CA98}" type="datetimeFigureOut">
              <a:rPr lang="ru-RU" smtClean="0"/>
              <a:t>15.04.2009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8980B-80A5-4AC9-8F15-D7D0FD0AEED9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00001.jpeg" /></Relationships>
</file>

<file path=ppt/slides/_rels/slide2.xml.rels>&#65279;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00002.jpeg" /><Relationship Id="rId3" Type="http://schemas.openxmlformats.org/officeDocument/2006/relationships/image" Target="../media/image00003.jpeg" /><Relationship Id="rId4" Type="http://schemas.openxmlformats.org/officeDocument/2006/relationships/image" Target="../media/image00004.jpeg" /><Relationship Id="rId5" Type="http://schemas.openxmlformats.org/officeDocument/2006/relationships/image" Target="../media/image00005.jpeg" /></Relationships>
</file>

<file path=ppt/slides/_rels/slide3.xml.rels>&#65279;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00006.jpeg" /><Relationship Id="rId3" Type="http://schemas.openxmlformats.org/officeDocument/2006/relationships/image" Target="../media/image00007.jpeg" /><Relationship Id="rId4" Type="http://schemas.openxmlformats.org/officeDocument/2006/relationships/image" Target="../media/image00008.jpeg" /></Relationships>
</file>

<file path=ppt/slides/_rels/slide4.xml.rels>&#65279;<?xml version="1.0" encoding="utf-8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00009.jpeg" /><Relationship Id="rId3" Type="http://schemas.openxmlformats.org/officeDocument/2006/relationships/image" Target="../media/image00010.jpeg" /></Relationships>
</file>

<file path=ppt/slides/_rels/slide5.xml.rels>&#65279;<?xml version="1.0" encoding="utf-8"?>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286000"/>
            <a:ext cx="7059168" cy="283464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/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75120" y="0"/>
            <a:ext cx="365760" cy="18288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900" i="1" dirty="0" smtClean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09360" y="0"/>
            <a:ext cx="365760" cy="18288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 algn="r"/>
            <a:r>
              <a:rPr lang="en-US" sz="900" i="1" dirty="0" smtClean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Page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0"/>
            <a:ext cx="5577840" cy="27432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1600" b="1" dirty="0" smtClean="0">
                <a:solidFill>
                  <a:srgbClr val="366092"/>
                </a:solidFill>
                <a:latin typeface="Calibri" pitchFamily="18" charset="0"/>
                <a:cs typeface="Calibri" pitchFamily="18" charset="0"/>
              </a:rPr>
              <a:t>EDAX TEAM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457200"/>
            <a:ext cx="7040880" cy="274320"/>
          </a:xfrm>
          <a:prstGeom prst="rect">
            <a:avLst/>
          </a:prstGeom>
          <a:solidFill>
            <a:srgbClr val="548DD4"/>
          </a:solidFill>
        </p:spPr>
        <p:txBody>
          <a:bodyPr lIns="0" tIns="0" rIns="0" bIns="0" wrap="none" rtlCol="0" anchor="ctr" anchorCtr="0">
            <a:no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MDB Flake - Cycled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3040" y="1005840"/>
            <a:ext cx="2651760" cy="182880"/>
          </a:xfrm>
          <a:prstGeom prst="rect">
            <a:avLst/>
          </a:prstGeom>
          <a:noFill/>
        </p:spPr>
        <p:txBody>
          <a:bodyPr lIns="0" tIns="0" rIns="0" bIns="0" wrap="none" rtlCol="0" anchor="b" anchorCtr="0">
            <a:noAutofit/>
          </a:bodyPr>
          <a:lstStyle/>
          <a:p>
            <a:pPr/>
            <a:r>
              <a:rPr lang="en-US" sz="11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07/07/2023  1:54:54 PM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1005840"/>
            <a:ext cx="640080" cy="182880"/>
          </a:xfrm>
          <a:prstGeom prst="rect">
            <a:avLst/>
          </a:prstGeom>
          <a:noFill/>
        </p:spPr>
        <p:txBody>
          <a:bodyPr lIns="0" tIns="0" rIns="0" bIns="0" wrap="none" rtlCol="0" anchor="b" anchorCtr="0">
            <a:noAutofit/>
          </a:bodyPr>
          <a:lstStyle/>
          <a:p>
            <a:pPr/>
            <a:r>
              <a:rPr lang="en-US" sz="11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Creation: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3040" y="822960"/>
            <a:ext cx="3474720" cy="182880"/>
          </a:xfrm>
          <a:prstGeom prst="rect">
            <a:avLst/>
          </a:prstGeom>
          <a:noFill/>
        </p:spPr>
        <p:txBody>
          <a:bodyPr lIns="0" tIns="0" rIns="0" bIns="0" wrap="none" rtlCol="0" anchor="b" anchorCtr="0">
            <a:noAutofit/>
          </a:bodyPr>
          <a:lstStyle/>
          <a:p>
            <a:pPr/>
            <a:r>
              <a:rPr lang="en-US" sz="11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Bleifer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822960"/>
            <a:ext cx="548640" cy="182880"/>
          </a:xfrm>
          <a:prstGeom prst="rect">
            <a:avLst/>
          </a:prstGeom>
          <a:noFill/>
        </p:spPr>
        <p:txBody>
          <a:bodyPr lIns="0" tIns="0" rIns="0" bIns="0" wrap="none" rtlCol="0" anchor="b" anchorCtr="0">
            <a:noAutofit/>
          </a:bodyPr>
          <a:lstStyle/>
          <a:p>
            <a:pPr/>
            <a:r>
              <a:rPr lang="en-US" sz="11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Author: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3040" y="1280160"/>
            <a:ext cx="4480560" cy="27432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11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35040" y="1280160"/>
            <a:ext cx="1005840" cy="27432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1100" i="1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/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0" y="1280160"/>
            <a:ext cx="1371600" cy="27432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11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Sample Name: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1600200"/>
            <a:ext cx="5212080" cy="36576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1100" b="1" dirty="0" smtClean="0">
                <a:solidFill>
                  <a:srgbClr val="C00000"/>
                </a:solidFill>
                <a:latin typeface="Arial Unicode MS" pitchFamily="18" charset="0"/>
                <a:cs typeface="Arial Unicode MS" pitchFamily="18" charset="0"/>
              </a:rPr>
              <a:t>Area 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03520" y="1554480"/>
            <a:ext cx="1737360" cy="36576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11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/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0" y="2011680"/>
            <a:ext cx="7040880" cy="274320"/>
          </a:xfrm>
          <a:prstGeom prst="rect">
            <a:avLst/>
          </a:prstGeom>
          <a:solidFill>
            <a:srgbClr val="1F497D"/>
          </a:solidFill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1100" dirty="0" smtClean="0">
                <a:solidFill>
                  <a:srgbClr val="EEECE1"/>
                </a:solidFill>
                <a:latin typeface="Arial Unicode MS" pitchFamily="18" charset="0"/>
                <a:cs typeface="Arial Unicode MS" pitchFamily="18" charset="0"/>
              </a:rPr>
              <a:t>Live Map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66160" y="2377440"/>
            <a:ext cx="2103120" cy="274320"/>
          </a:xfrm>
          <a:prstGeom prst="rect">
            <a:avLst/>
          </a:prstGeom>
          <a:noFill/>
        </p:spPr>
        <p:txBody>
          <a:bodyPr lIns="0" tIns="0" rIns="0" bIns="0" wrap="none" rtlCol="0" anchor="ctr" anchorCtr="0">
            <a:noAutofit/>
          </a:bodyPr>
          <a:lstStyle/>
          <a:p>
            <a:pPr/>
            <a:r>
              <a:rPr lang="en-US" sz="10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Image</a:t>
            </a:r>
          </a:p>
        </p:txBody>
      </p:sp>
      <p:pic>
        <p:nvPicPr>
          <p:cNvPr id="21" name="Picture 22" descr="Picture 22 descrip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2377440"/>
            <a:ext cx="3383280" cy="26609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0"/>
            <a:ext cx="7059168" cy="36576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/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8887968"/>
            <a:ext cx="7059168" cy="45720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/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65760"/>
            <a:ext cx="7059168" cy="2898648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/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3264408"/>
            <a:ext cx="7059168" cy="2706624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/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5971032"/>
            <a:ext cx="7059168" cy="2706624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/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75120" y="0"/>
            <a:ext cx="365760" cy="18288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900" i="1" dirty="0" smtClean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09360" y="0"/>
            <a:ext cx="365760" cy="18288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 algn="r"/>
            <a:r>
              <a:rPr lang="en-US" sz="900" i="1" dirty="0" smtClean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Page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0"/>
            <a:ext cx="5120640" cy="27432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1600" b="1" dirty="0" smtClean="0">
                <a:solidFill>
                  <a:srgbClr val="366092"/>
                </a:solidFill>
                <a:latin typeface="Calibri" pitchFamily="18" charset="0"/>
                <a:cs typeface="Calibri" pitchFamily="18" charset="0"/>
              </a:rPr>
              <a:t>EDAX TEAM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365760"/>
            <a:ext cx="7040880" cy="182880"/>
          </a:xfrm>
          <a:prstGeom prst="rect">
            <a:avLst/>
          </a:prstGeom>
          <a:solidFill>
            <a:srgbClr val="1F497D"/>
          </a:solidFill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1100" dirty="0" smtClean="0">
                <a:solidFill>
                  <a:srgbClr val="EEECE1"/>
                </a:solidFill>
                <a:latin typeface="Arial Unicode MS" pitchFamily="18" charset="0"/>
                <a:cs typeface="Arial Unicode MS" pitchFamily="18" charset="0"/>
              </a:rPr>
              <a:t>ElementOverlay</a:t>
            </a:r>
          </a:p>
        </p:txBody>
      </p:sp>
      <p:pic>
        <p:nvPicPr>
          <p:cNvPr id="15" name="Picture 16" descr="Picture 16 descrip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0" y="603504"/>
            <a:ext cx="2011680" cy="2468880"/>
          </a:xfrm>
          <a:prstGeom prst="rect">
            <a:avLst/>
          </a:prstGeom>
          <a:noFill/>
        </p:spPr>
      </p:pic>
      <p:pic>
        <p:nvPicPr>
          <p:cNvPr id="16" name="Picture 17" descr="Picture 17 descrip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603504"/>
            <a:ext cx="3383280" cy="2660904"/>
          </a:xfrm>
          <a:prstGeom prst="rect">
            <a:avLst/>
          </a:prstGeom>
          <a:noFill/>
        </p:spPr>
      </p:pic>
      <p:pic>
        <p:nvPicPr>
          <p:cNvPr id="17" name="Picture 18" descr="Picture 18 descript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3310128"/>
            <a:ext cx="3383280" cy="2660904"/>
          </a:xfrm>
          <a:prstGeom prst="rect">
            <a:avLst/>
          </a:prstGeom>
          <a:noFill/>
        </p:spPr>
      </p:pic>
      <p:sp>
        <p:nvSpPr>
          <p:cNvPr id="18" name="TextBox 18"/>
          <p:cNvSpPr txBox="1"/>
          <p:nvPr/>
        </p:nvSpPr>
        <p:spPr>
          <a:xfrm>
            <a:off x="3566160" y="3310128"/>
            <a:ext cx="2103120" cy="274320"/>
          </a:xfrm>
          <a:prstGeom prst="rect">
            <a:avLst/>
          </a:prstGeom>
          <a:noFill/>
        </p:spPr>
        <p:txBody>
          <a:bodyPr lIns="0" tIns="0" rIns="0" bIns="0" wrap="none" rtlCol="0" anchor="ctr" anchorCtr="0">
            <a:noAutofit/>
          </a:bodyPr>
          <a:lstStyle/>
          <a:p>
            <a:pPr/>
            <a:r>
              <a:rPr lang="en-US" sz="10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 K_ROI (38)</a:t>
            </a:r>
          </a:p>
        </p:txBody>
      </p:sp>
      <p:pic>
        <p:nvPicPr>
          <p:cNvPr id="20" name="Picture 21" descr="Picture 21 descriptio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6016752"/>
            <a:ext cx="3383280" cy="2660904"/>
          </a:xfrm>
          <a:prstGeom prst="rect">
            <a:avLst/>
          </a:prstGeom>
          <a:noFill/>
        </p:spPr>
      </p:pic>
      <p:sp>
        <p:nvSpPr>
          <p:cNvPr id="21" name="TextBox 21"/>
          <p:cNvSpPr txBox="1"/>
          <p:nvPr/>
        </p:nvSpPr>
        <p:spPr>
          <a:xfrm>
            <a:off x="3566160" y="6016752"/>
            <a:ext cx="2103120" cy="274320"/>
          </a:xfrm>
          <a:prstGeom prst="rect">
            <a:avLst/>
          </a:prstGeom>
          <a:noFill/>
        </p:spPr>
        <p:txBody>
          <a:bodyPr lIns="0" tIns="0" rIns="0" bIns="0" wrap="none" rtlCol="0" anchor="ctr" anchorCtr="0">
            <a:noAutofit/>
          </a:bodyPr>
          <a:lstStyle/>
          <a:p>
            <a:pPr/>
            <a:r>
              <a:rPr lang="en-US" sz="10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 K_ROI (58)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0"/>
            <a:ext cx="7059168" cy="36576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/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8887968"/>
            <a:ext cx="7059168" cy="45720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/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65760"/>
            <a:ext cx="7059168" cy="2706624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/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3072384"/>
            <a:ext cx="7059168" cy="2706624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/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5779008"/>
            <a:ext cx="7059168" cy="2706624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/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75120" y="0"/>
            <a:ext cx="365760" cy="18288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900" i="1" dirty="0" smtClean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09360" y="0"/>
            <a:ext cx="365760" cy="18288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 algn="r"/>
            <a:r>
              <a:rPr lang="en-US" sz="900" i="1" dirty="0" smtClean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Page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0"/>
            <a:ext cx="5120640" cy="27432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1600" b="1" dirty="0" smtClean="0">
                <a:solidFill>
                  <a:srgbClr val="366092"/>
                </a:solidFill>
                <a:latin typeface="Calibri" pitchFamily="18" charset="0"/>
                <a:cs typeface="Calibri" pitchFamily="18" charset="0"/>
              </a:rPr>
              <a:t>EDAX TEAM</a:t>
            </a:r>
          </a:p>
        </p:txBody>
      </p:sp>
      <p:pic>
        <p:nvPicPr>
          <p:cNvPr id="13" name="Picture 14" descr="Picture 14 descrip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11480"/>
            <a:ext cx="3383280" cy="2660904"/>
          </a:xfrm>
          <a:prstGeom prst="rect">
            <a:avLst/>
          </a:prstGeom>
          <a:noFill/>
        </p:spPr>
      </p:pic>
      <p:sp>
        <p:nvSpPr>
          <p:cNvPr id="14" name="TextBox 14"/>
          <p:cNvSpPr txBox="1"/>
          <p:nvPr/>
        </p:nvSpPr>
        <p:spPr>
          <a:xfrm>
            <a:off x="3566160" y="411480"/>
            <a:ext cx="2103120" cy="274320"/>
          </a:xfrm>
          <a:prstGeom prst="rect">
            <a:avLst/>
          </a:prstGeom>
          <a:noFill/>
        </p:spPr>
        <p:txBody>
          <a:bodyPr lIns="0" tIns="0" rIns="0" bIns="0" wrap="none" rtlCol="0" anchor="ctr" anchorCtr="0">
            <a:noAutofit/>
          </a:bodyPr>
          <a:lstStyle/>
          <a:p>
            <a:pPr/>
            <a:r>
              <a:rPr lang="en-US" sz="10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AlK_ROI (11)</a:t>
            </a:r>
          </a:p>
        </p:txBody>
      </p:sp>
      <p:pic>
        <p:nvPicPr>
          <p:cNvPr id="16" name="Picture 17" descr="Picture 17 descrip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118104"/>
            <a:ext cx="3383280" cy="2660904"/>
          </a:xfrm>
          <a:prstGeom prst="rect">
            <a:avLst/>
          </a:prstGeom>
          <a:noFill/>
        </p:spPr>
      </p:pic>
      <p:sp>
        <p:nvSpPr>
          <p:cNvPr id="17" name="TextBox 17"/>
          <p:cNvSpPr txBox="1"/>
          <p:nvPr/>
        </p:nvSpPr>
        <p:spPr>
          <a:xfrm>
            <a:off x="3566160" y="3118104"/>
            <a:ext cx="2103120" cy="274320"/>
          </a:xfrm>
          <a:prstGeom prst="rect">
            <a:avLst/>
          </a:prstGeom>
          <a:noFill/>
        </p:spPr>
        <p:txBody>
          <a:bodyPr lIns="0" tIns="0" rIns="0" bIns="0" wrap="none" rtlCol="0" anchor="ctr" anchorCtr="0">
            <a:noAutofit/>
          </a:bodyPr>
          <a:lstStyle/>
          <a:p>
            <a:pPr/>
            <a:r>
              <a:rPr lang="en-US" sz="10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PtM_ROI (20)</a:t>
            </a:r>
          </a:p>
        </p:txBody>
      </p:sp>
      <p:pic>
        <p:nvPicPr>
          <p:cNvPr id="19" name="Picture 20" descr="Picture 20 descript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5824728"/>
            <a:ext cx="3383280" cy="2660904"/>
          </a:xfrm>
          <a:prstGeom prst="rect">
            <a:avLst/>
          </a:prstGeom>
          <a:noFill/>
        </p:spPr>
      </p:pic>
      <p:sp>
        <p:nvSpPr>
          <p:cNvPr id="20" name="TextBox 20"/>
          <p:cNvSpPr txBox="1"/>
          <p:nvPr/>
        </p:nvSpPr>
        <p:spPr>
          <a:xfrm>
            <a:off x="3566160" y="5824728"/>
            <a:ext cx="2103120" cy="274320"/>
          </a:xfrm>
          <a:prstGeom prst="rect">
            <a:avLst/>
          </a:prstGeom>
          <a:noFill/>
        </p:spPr>
        <p:txBody>
          <a:bodyPr lIns="0" tIns="0" rIns="0" bIns="0" wrap="none" rtlCol="0" anchor="ctr" anchorCtr="0">
            <a:noAutofit/>
          </a:bodyPr>
          <a:lstStyle/>
          <a:p>
            <a:pPr/>
            <a:r>
              <a:rPr lang="en-US" sz="10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BiM_ROI (45)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0"/>
            <a:ext cx="7059168" cy="36576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/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8887968"/>
            <a:ext cx="7059168" cy="45720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/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65760"/>
            <a:ext cx="7059168" cy="2706624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/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3072384"/>
            <a:ext cx="7059168" cy="2706624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/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5779008"/>
            <a:ext cx="7059168" cy="283464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/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75120" y="0"/>
            <a:ext cx="365760" cy="18288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900" i="1" dirty="0" smtClean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09360" y="0"/>
            <a:ext cx="365760" cy="18288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 algn="r"/>
            <a:r>
              <a:rPr lang="en-US" sz="900" i="1" dirty="0" smtClean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Page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0"/>
            <a:ext cx="5120640" cy="27432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1600" b="1" dirty="0" smtClean="0">
                <a:solidFill>
                  <a:srgbClr val="366092"/>
                </a:solidFill>
                <a:latin typeface="Calibri" pitchFamily="18" charset="0"/>
                <a:cs typeface="Calibri" pitchFamily="18" charset="0"/>
              </a:rPr>
              <a:t>EDAX TEAM</a:t>
            </a:r>
          </a:p>
        </p:txBody>
      </p:sp>
      <p:pic>
        <p:nvPicPr>
          <p:cNvPr id="13" name="Picture 14" descr="Picture 14 descrip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11480"/>
            <a:ext cx="3383280" cy="2660904"/>
          </a:xfrm>
          <a:prstGeom prst="rect">
            <a:avLst/>
          </a:prstGeom>
          <a:noFill/>
        </p:spPr>
      </p:pic>
      <p:sp>
        <p:nvSpPr>
          <p:cNvPr id="14" name="TextBox 14"/>
          <p:cNvSpPr txBox="1"/>
          <p:nvPr/>
        </p:nvSpPr>
        <p:spPr>
          <a:xfrm>
            <a:off x="3566160" y="411480"/>
            <a:ext cx="2103120" cy="274320"/>
          </a:xfrm>
          <a:prstGeom prst="rect">
            <a:avLst/>
          </a:prstGeom>
          <a:noFill/>
        </p:spPr>
        <p:txBody>
          <a:bodyPr lIns="0" tIns="0" rIns="0" bIns="0" wrap="none" rtlCol="0" anchor="ctr" anchorCtr="0">
            <a:noAutofit/>
          </a:bodyPr>
          <a:lstStyle/>
          <a:p>
            <a:pPr/>
            <a:r>
              <a:rPr lang="en-US" sz="10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K K_ROI (55)</a:t>
            </a:r>
          </a:p>
        </p:txBody>
      </p:sp>
      <p:pic>
        <p:nvPicPr>
          <p:cNvPr id="16" name="Picture 17" descr="Picture 17 descrip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3118104"/>
            <a:ext cx="3383280" cy="2660904"/>
          </a:xfrm>
          <a:prstGeom prst="rect">
            <a:avLst/>
          </a:prstGeom>
          <a:noFill/>
        </p:spPr>
      </p:pic>
      <p:sp>
        <p:nvSpPr>
          <p:cNvPr id="17" name="TextBox 17"/>
          <p:cNvSpPr txBox="1"/>
          <p:nvPr/>
        </p:nvSpPr>
        <p:spPr>
          <a:xfrm>
            <a:off x="3566160" y="3118104"/>
            <a:ext cx="2103120" cy="274320"/>
          </a:xfrm>
          <a:prstGeom prst="rect">
            <a:avLst/>
          </a:prstGeom>
          <a:noFill/>
        </p:spPr>
        <p:txBody>
          <a:bodyPr lIns="0" tIns="0" rIns="0" bIns="0" wrap="none" rtlCol="0" anchor="ctr" anchorCtr="0">
            <a:noAutofit/>
          </a:bodyPr>
          <a:lstStyle/>
          <a:p>
            <a:pPr/>
            <a:r>
              <a:rPr lang="en-US" sz="1000" dirty="0" smtClean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MnK_ROI (37)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0" y="5779008"/>
            <a:ext cx="7040880" cy="0"/>
          </a:xfrm>
          <a:prstGeom prst="rect">
            <a:avLst/>
          </a:prstGeom>
          <a:solidFill>
            <a:srgbClr val="1F497D"/>
          </a:solidFill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1100" dirty="0" smtClean="0">
                <a:solidFill>
                  <a:srgbClr val="EEECE1"/>
                </a:solidFill>
                <a:latin typeface="Arial Unicode MS" pitchFamily="18" charset="0"/>
                <a:cs typeface="Arial Unicode MS" pitchFamily="18" charset="0"/>
              </a:rPr>
              <a:t/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0"/>
            <a:ext cx="7059168" cy="45720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/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8887968"/>
            <a:ext cx="7059168" cy="45720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/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75120" y="0"/>
            <a:ext cx="365760" cy="18288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900" i="1" dirty="0" smtClean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09360" y="0"/>
            <a:ext cx="365760" cy="18288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 algn="r"/>
            <a:r>
              <a:rPr lang="en-US" sz="900" i="1" dirty="0" smtClean="0">
                <a:solidFill>
                  <a:srgbClr val="1F497D"/>
                </a:solidFill>
                <a:latin typeface="Calibri" pitchFamily="18" charset="0"/>
                <a:cs typeface="Calibri" pitchFamily="18" charset="0"/>
              </a:rPr>
              <a:t>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" y="0"/>
            <a:ext cx="4937760" cy="365760"/>
          </a:xfrm>
          <a:prstGeom prst="rect">
            <a:avLst/>
          </a:prstGeom>
          <a:noFill/>
        </p:spPr>
        <p:txBody>
          <a:bodyPr lIns="0" tIns="0" rIns="0" bIns="0" wrap="none" rtlCol="0" anchor="t" anchorCtr="0">
            <a:noAutofit/>
          </a:bodyPr>
          <a:lstStyle/>
          <a:p>
            <a:pPr/>
            <a:r>
              <a:rPr lang="en-US" sz="1600" b="1" dirty="0" smtClean="0">
                <a:solidFill>
                  <a:srgbClr val="366092"/>
                </a:solidFill>
                <a:latin typeface="Calibri" pitchFamily="18" charset="0"/>
                <a:cs typeface="Calibri" pitchFamily="18" charset="0"/>
              </a:rPr>
              <a:t>EDAX TEAM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5</Slides>
  <PresentationFormat>On-screen Show (4:3)</PresentationFormat>
  <TotalTime>0</TotalTime>
  <Words>0</Words>
  <Paragraphs>0</Paragraph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Slide 1</vt:lpstr>
      <vt:lpstr>Slide 2</vt:lpstr>
      <vt:lpstr>Slide 3</vt:lpstr>
      <vt:lpstr>Slide 4</vt:lpstr>
      <vt:lpstr>Slide 5</vt:lpstr>
    </vt:vector>
  </TitlesOfParts>
  <Company>Stimulsoft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Stimulsoft Reports</dc:creator>
  <cp:keywords/>
  <dc:description/>
  <cp:lastModifiedBy>Stimulsoft Reports</cp:lastModifiedBy>
  <cp:revision>1</cp:revision>
  <dcterms:created xsi:type="dcterms:W3CDTF">2023-07-11T12:52:26Z</dcterms:created>
  <dcterms:modified xsi:type="dcterms:W3CDTF">2023-07-11T12:52:26Z</dcterms:modified>
</cp:coreProperties>
</file>